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F8B9B5-1BDF-4EAC-A120-55422D3433B6}" type="doc">
      <dgm:prSet loTypeId="urn:microsoft.com/office/officeart/2005/8/layout/lProcess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kumimoji="1" lang="ja-JP" altLang="en-US"/>
        </a:p>
      </dgm:t>
    </dgm:pt>
    <dgm:pt modelId="{46FD1A06-4AE0-4A09-9BA5-AE47995E4944}">
      <dgm:prSet phldrT="[テキスト]"/>
      <dgm:spPr/>
      <dgm:t>
        <a:bodyPr/>
        <a:lstStyle/>
        <a:p>
          <a:r>
            <a:rPr kumimoji="1" lang="en-US" altLang="ja-JP" dirty="0"/>
            <a:t>To Do</a:t>
          </a:r>
          <a:endParaRPr kumimoji="1" lang="ja-JP" altLang="en-US" dirty="0"/>
        </a:p>
      </dgm:t>
    </dgm:pt>
    <dgm:pt modelId="{63445E98-FEFC-4B4C-9874-BB4C7D1D9186}" type="parTrans" cxnId="{4DCCF668-7F50-4EFD-A1BD-B8B6219926BA}">
      <dgm:prSet/>
      <dgm:spPr/>
      <dgm:t>
        <a:bodyPr/>
        <a:lstStyle/>
        <a:p>
          <a:endParaRPr kumimoji="1" lang="ja-JP" altLang="en-US"/>
        </a:p>
      </dgm:t>
    </dgm:pt>
    <dgm:pt modelId="{1B9D5F70-7DE9-4C0D-A765-E14C66DD1541}" type="sibTrans" cxnId="{4DCCF668-7F50-4EFD-A1BD-B8B6219926BA}">
      <dgm:prSet/>
      <dgm:spPr/>
      <dgm:t>
        <a:bodyPr/>
        <a:lstStyle/>
        <a:p>
          <a:endParaRPr kumimoji="1" lang="ja-JP" altLang="en-US"/>
        </a:p>
      </dgm:t>
    </dgm:pt>
    <dgm:pt modelId="{E049F631-5946-4CA1-8BC3-714B411041B6}">
      <dgm:prSet phldrT="[テキスト]"/>
      <dgm:spPr/>
      <dgm:t>
        <a:bodyPr/>
        <a:lstStyle/>
        <a:p>
          <a:r>
            <a:rPr kumimoji="1" lang="en-US" altLang="ja-JP" dirty="0"/>
            <a:t>In Progress</a:t>
          </a:r>
          <a:endParaRPr kumimoji="1" lang="ja-JP" altLang="en-US" dirty="0"/>
        </a:p>
      </dgm:t>
    </dgm:pt>
    <dgm:pt modelId="{67272C7D-1B1B-4C2C-947F-4B6B5116EB17}" type="parTrans" cxnId="{22D7AEB4-0D81-4247-BCB7-1E7D54EAE351}">
      <dgm:prSet/>
      <dgm:spPr/>
      <dgm:t>
        <a:bodyPr/>
        <a:lstStyle/>
        <a:p>
          <a:endParaRPr kumimoji="1" lang="ja-JP" altLang="en-US"/>
        </a:p>
      </dgm:t>
    </dgm:pt>
    <dgm:pt modelId="{7032204D-C2FD-408D-86C9-4B7D2103A084}" type="sibTrans" cxnId="{22D7AEB4-0D81-4247-BCB7-1E7D54EAE351}">
      <dgm:prSet/>
      <dgm:spPr/>
      <dgm:t>
        <a:bodyPr/>
        <a:lstStyle/>
        <a:p>
          <a:endParaRPr kumimoji="1" lang="ja-JP" altLang="en-US"/>
        </a:p>
      </dgm:t>
    </dgm:pt>
    <dgm:pt modelId="{8DDAA7C4-A777-42D7-BFAB-DE31F2571071}">
      <dgm:prSet/>
      <dgm:spPr/>
      <dgm:t>
        <a:bodyPr/>
        <a:lstStyle/>
        <a:p>
          <a:r>
            <a:rPr kumimoji="1" lang="en-US" b="0" i="0" u="none" dirty="0"/>
            <a:t>Program puzzle view page</a:t>
          </a:r>
          <a:endParaRPr kumimoji="1" lang="ja-JP" altLang="en-US" dirty="0"/>
        </a:p>
      </dgm:t>
    </dgm:pt>
    <dgm:pt modelId="{6F441148-7620-4EA2-9D8C-E5C80659A6BE}" type="parTrans" cxnId="{1C795F78-5F12-4813-AAA9-B9B31CB63140}">
      <dgm:prSet/>
      <dgm:spPr/>
      <dgm:t>
        <a:bodyPr/>
        <a:lstStyle/>
        <a:p>
          <a:endParaRPr kumimoji="1" lang="ja-JP" altLang="en-US"/>
        </a:p>
      </dgm:t>
    </dgm:pt>
    <dgm:pt modelId="{0535BFEC-195B-4CFA-8E97-900104ABBF57}" type="sibTrans" cxnId="{1C795F78-5F12-4813-AAA9-B9B31CB63140}">
      <dgm:prSet/>
      <dgm:spPr/>
      <dgm:t>
        <a:bodyPr/>
        <a:lstStyle/>
        <a:p>
          <a:endParaRPr kumimoji="1" lang="ja-JP" altLang="en-US"/>
        </a:p>
      </dgm:t>
    </dgm:pt>
    <dgm:pt modelId="{8936EF12-332E-4C1E-BD55-F8E9EF036002}">
      <dgm:prSet phldrT="[テキスト]"/>
      <dgm:spPr/>
      <dgm:t>
        <a:bodyPr/>
        <a:lstStyle/>
        <a:p>
          <a:r>
            <a:rPr kumimoji="1" lang="en-US" altLang="ja-JP" dirty="0"/>
            <a:t>In Review</a:t>
          </a:r>
          <a:endParaRPr kumimoji="1" lang="ja-JP" altLang="en-US" dirty="0"/>
        </a:p>
      </dgm:t>
    </dgm:pt>
    <dgm:pt modelId="{17CE3375-789E-42CD-8BA9-EB6A85FB11EF}" type="parTrans" cxnId="{54A4F64D-62E2-4295-A946-B5753D7E1AD3}">
      <dgm:prSet/>
      <dgm:spPr/>
      <dgm:t>
        <a:bodyPr/>
        <a:lstStyle/>
        <a:p>
          <a:endParaRPr kumimoji="1" lang="ja-JP" altLang="en-US"/>
        </a:p>
      </dgm:t>
    </dgm:pt>
    <dgm:pt modelId="{9E73EB7C-0267-4936-AE6B-C79A87064C21}" type="sibTrans" cxnId="{54A4F64D-62E2-4295-A946-B5753D7E1AD3}">
      <dgm:prSet/>
      <dgm:spPr/>
      <dgm:t>
        <a:bodyPr/>
        <a:lstStyle/>
        <a:p>
          <a:endParaRPr kumimoji="1" lang="ja-JP" altLang="en-US"/>
        </a:p>
      </dgm:t>
    </dgm:pt>
    <dgm:pt modelId="{DF9E86E5-5B36-4958-98DB-07981F2971AD}">
      <dgm:prSet/>
      <dgm:spPr/>
      <dgm:t>
        <a:bodyPr/>
        <a:lstStyle/>
        <a:p>
          <a:r>
            <a:rPr kumimoji="1" lang="en-US" b="0" i="0" u="none" dirty="0"/>
            <a:t>Puzzle page DB model modification</a:t>
          </a:r>
          <a:endParaRPr kumimoji="1" lang="ja-JP" altLang="en-US" dirty="0"/>
        </a:p>
      </dgm:t>
    </dgm:pt>
    <dgm:pt modelId="{C73A31C5-F349-4BC6-8E90-07F9FA5407C1}" type="parTrans" cxnId="{46304772-56E5-412A-AAC2-7BEC6F7836BB}">
      <dgm:prSet/>
      <dgm:spPr/>
      <dgm:t>
        <a:bodyPr/>
        <a:lstStyle/>
        <a:p>
          <a:endParaRPr kumimoji="1" lang="ja-JP" altLang="en-US"/>
        </a:p>
      </dgm:t>
    </dgm:pt>
    <dgm:pt modelId="{E41CE132-EE7D-48C8-90E8-EB8394845CEF}" type="sibTrans" cxnId="{46304772-56E5-412A-AAC2-7BEC6F7836BB}">
      <dgm:prSet/>
      <dgm:spPr/>
      <dgm:t>
        <a:bodyPr/>
        <a:lstStyle/>
        <a:p>
          <a:endParaRPr kumimoji="1" lang="ja-JP" altLang="en-US"/>
        </a:p>
      </dgm:t>
    </dgm:pt>
    <dgm:pt modelId="{546522E7-1BC5-4F40-9FDC-AE754F360FAA}">
      <dgm:prSet phldrT="[テキスト]"/>
      <dgm:spPr/>
      <dgm:t>
        <a:bodyPr/>
        <a:lstStyle/>
        <a:p>
          <a:r>
            <a:rPr kumimoji="1" lang="en-US" altLang="ja-JP" dirty="0"/>
            <a:t>Done</a:t>
          </a:r>
          <a:endParaRPr kumimoji="1" lang="ja-JP" altLang="en-US" dirty="0"/>
        </a:p>
      </dgm:t>
    </dgm:pt>
    <dgm:pt modelId="{CF9E7CF0-402C-4E2A-B56D-1DE95BC20865}" type="parTrans" cxnId="{1B801802-B954-44BD-97A6-31F9AAC9A64C}">
      <dgm:prSet/>
      <dgm:spPr/>
      <dgm:t>
        <a:bodyPr/>
        <a:lstStyle/>
        <a:p>
          <a:endParaRPr kumimoji="1" lang="ja-JP" altLang="en-US"/>
        </a:p>
      </dgm:t>
    </dgm:pt>
    <dgm:pt modelId="{9103AA5D-03A7-4B6A-B05D-78749549526C}" type="sibTrans" cxnId="{1B801802-B954-44BD-97A6-31F9AAC9A64C}">
      <dgm:prSet/>
      <dgm:spPr/>
      <dgm:t>
        <a:bodyPr/>
        <a:lstStyle/>
        <a:p>
          <a:endParaRPr kumimoji="1" lang="ja-JP" altLang="en-US"/>
        </a:p>
      </dgm:t>
    </dgm:pt>
    <dgm:pt modelId="{6247D670-2E11-4DF5-9C64-E6C3527CBC61}">
      <dgm:prSet phldrT="[テキスト]"/>
      <dgm:spPr/>
      <dgm:t>
        <a:bodyPr/>
        <a:lstStyle/>
        <a:p>
          <a:r>
            <a:rPr kumimoji="1" lang="en-US" b="0" i="0" u="none" dirty="0"/>
            <a:t>Database setup</a:t>
          </a:r>
          <a:endParaRPr kumimoji="1" lang="ja-JP" altLang="en-US" dirty="0"/>
        </a:p>
      </dgm:t>
    </dgm:pt>
    <dgm:pt modelId="{4AD09D87-2334-4E4D-B9F7-5A4B12C2AAA2}" type="parTrans" cxnId="{53CC1A92-695B-4B91-BD0D-C75EEE9D0D29}">
      <dgm:prSet/>
      <dgm:spPr/>
      <dgm:t>
        <a:bodyPr/>
        <a:lstStyle/>
        <a:p>
          <a:endParaRPr kumimoji="1" lang="ja-JP" altLang="en-US"/>
        </a:p>
      </dgm:t>
    </dgm:pt>
    <dgm:pt modelId="{F7F1901D-51B2-4F62-924B-7C74F984C2F9}" type="sibTrans" cxnId="{53CC1A92-695B-4B91-BD0D-C75EEE9D0D29}">
      <dgm:prSet/>
      <dgm:spPr/>
      <dgm:t>
        <a:bodyPr/>
        <a:lstStyle/>
        <a:p>
          <a:endParaRPr kumimoji="1" lang="ja-JP" altLang="en-US"/>
        </a:p>
      </dgm:t>
    </dgm:pt>
    <dgm:pt modelId="{66BACAA1-3C4B-4396-BDF7-238AAC76E3E6}">
      <dgm:prSet/>
      <dgm:spPr/>
      <dgm:t>
        <a:bodyPr/>
        <a:lstStyle/>
        <a:p>
          <a:r>
            <a:rPr kumimoji="1" lang="en-US" b="0" i="0" u="none" dirty="0"/>
            <a:t>Design template update</a:t>
          </a:r>
          <a:endParaRPr lang="ja-JP" b="0" i="0" u="none" dirty="0"/>
        </a:p>
      </dgm:t>
    </dgm:pt>
    <dgm:pt modelId="{0931BF12-B274-4BD5-80E2-6B9D0485D46D}" type="parTrans" cxnId="{37288563-2287-41FC-9A85-60CC4D3311D8}">
      <dgm:prSet/>
      <dgm:spPr/>
      <dgm:t>
        <a:bodyPr/>
        <a:lstStyle/>
        <a:p>
          <a:endParaRPr kumimoji="1" lang="ja-JP" altLang="en-US"/>
        </a:p>
      </dgm:t>
    </dgm:pt>
    <dgm:pt modelId="{214CE4CE-1B58-41C3-A259-DDE5C92FF156}" type="sibTrans" cxnId="{37288563-2287-41FC-9A85-60CC4D3311D8}">
      <dgm:prSet/>
      <dgm:spPr/>
      <dgm:t>
        <a:bodyPr/>
        <a:lstStyle/>
        <a:p>
          <a:endParaRPr kumimoji="1" lang="ja-JP" altLang="en-US"/>
        </a:p>
      </dgm:t>
    </dgm:pt>
    <dgm:pt modelId="{7830D651-854A-47F5-B8BD-D510D1D2E784}">
      <dgm:prSet/>
      <dgm:spPr/>
      <dgm:t>
        <a:bodyPr/>
        <a:lstStyle/>
        <a:p>
          <a:r>
            <a:rPr kumimoji="1" lang="en-US" b="0" i="0" u="none" dirty="0"/>
            <a:t>Program start page</a:t>
          </a:r>
          <a:endParaRPr lang="ja-JP" b="0" i="0" u="none" dirty="0"/>
        </a:p>
      </dgm:t>
    </dgm:pt>
    <dgm:pt modelId="{3B0B7121-8B8E-4904-8367-EC2C8498E7A6}" type="parTrans" cxnId="{F9B0D99D-C5CA-43D2-9298-0DD04F3BE145}">
      <dgm:prSet/>
      <dgm:spPr/>
      <dgm:t>
        <a:bodyPr/>
        <a:lstStyle/>
        <a:p>
          <a:endParaRPr kumimoji="1" lang="ja-JP" altLang="en-US"/>
        </a:p>
      </dgm:t>
    </dgm:pt>
    <dgm:pt modelId="{A9471FA2-6187-4394-8993-7FEFF874BBEE}" type="sibTrans" cxnId="{F9B0D99D-C5CA-43D2-9298-0DD04F3BE145}">
      <dgm:prSet/>
      <dgm:spPr/>
      <dgm:t>
        <a:bodyPr/>
        <a:lstStyle/>
        <a:p>
          <a:endParaRPr kumimoji="1" lang="ja-JP" altLang="en-US"/>
        </a:p>
      </dgm:t>
    </dgm:pt>
    <dgm:pt modelId="{D2F2FF9C-E915-4E28-8E5B-C0EA838060C4}">
      <dgm:prSet/>
      <dgm:spPr/>
      <dgm:t>
        <a:bodyPr/>
        <a:lstStyle/>
        <a:p>
          <a:r>
            <a:rPr kumimoji="1" lang="en-US" b="0" i="0" u="none"/>
            <a:t>Design quiz effects</a:t>
          </a:r>
          <a:endParaRPr lang="ja-JP" b="0" i="0" u="none" dirty="0"/>
        </a:p>
      </dgm:t>
    </dgm:pt>
    <dgm:pt modelId="{05175989-9974-457E-8395-3299A2ADCBFA}" type="parTrans" cxnId="{1963D2DC-7471-49CD-89F0-A5EE5997E367}">
      <dgm:prSet/>
      <dgm:spPr/>
      <dgm:t>
        <a:bodyPr/>
        <a:lstStyle/>
        <a:p>
          <a:endParaRPr kumimoji="1" lang="ja-JP" altLang="en-US"/>
        </a:p>
      </dgm:t>
    </dgm:pt>
    <dgm:pt modelId="{3BDF3ED1-433C-4C83-8932-70EF78D5512D}" type="sibTrans" cxnId="{1963D2DC-7471-49CD-89F0-A5EE5997E367}">
      <dgm:prSet/>
      <dgm:spPr/>
      <dgm:t>
        <a:bodyPr/>
        <a:lstStyle/>
        <a:p>
          <a:endParaRPr kumimoji="1" lang="ja-JP" altLang="en-US"/>
        </a:p>
      </dgm:t>
    </dgm:pt>
    <dgm:pt modelId="{BA44C096-1784-4A18-8E15-DFB0FA82D352}">
      <dgm:prSet/>
      <dgm:spPr/>
      <dgm:t>
        <a:bodyPr/>
        <a:lstStyle/>
        <a:p>
          <a:r>
            <a:rPr kumimoji="1" lang="en-US" b="0" i="0" u="none" dirty="0"/>
            <a:t>Program quiz page view function</a:t>
          </a:r>
          <a:endParaRPr lang="ja-JP" b="0" i="0" u="none" dirty="0"/>
        </a:p>
      </dgm:t>
    </dgm:pt>
    <dgm:pt modelId="{4D620575-FEAC-42DA-B62D-2CD1F9EF6200}" type="parTrans" cxnId="{F77AADA3-8079-4052-A73B-6BB96B7DFD2D}">
      <dgm:prSet/>
      <dgm:spPr/>
      <dgm:t>
        <a:bodyPr/>
        <a:lstStyle/>
        <a:p>
          <a:endParaRPr kumimoji="1" lang="ja-JP" altLang="en-US"/>
        </a:p>
      </dgm:t>
    </dgm:pt>
    <dgm:pt modelId="{E1578DDE-B504-4E7B-BA1E-AF3FCAD7C021}" type="sibTrans" cxnId="{F77AADA3-8079-4052-A73B-6BB96B7DFD2D}">
      <dgm:prSet/>
      <dgm:spPr/>
      <dgm:t>
        <a:bodyPr/>
        <a:lstStyle/>
        <a:p>
          <a:endParaRPr kumimoji="1" lang="ja-JP" altLang="en-US"/>
        </a:p>
      </dgm:t>
    </dgm:pt>
    <dgm:pt modelId="{F9FAD987-EDC3-4EFE-AA2D-7E60C2C245D0}">
      <dgm:prSet/>
      <dgm:spPr/>
      <dgm:t>
        <a:bodyPr/>
        <a:lstStyle/>
        <a:p>
          <a:r>
            <a:rPr kumimoji="1" lang="en-US" b="0" i="0" u="none" dirty="0"/>
            <a:t>Program score page</a:t>
          </a:r>
          <a:endParaRPr lang="ja-JP" b="0" i="0" u="none" dirty="0"/>
        </a:p>
      </dgm:t>
    </dgm:pt>
    <dgm:pt modelId="{1EDBD5E7-A832-42F7-9963-3F43D0DE5D0D}" type="parTrans" cxnId="{07A3AFDE-493A-41AF-9BD2-1DB919E80D74}">
      <dgm:prSet/>
      <dgm:spPr/>
      <dgm:t>
        <a:bodyPr/>
        <a:lstStyle/>
        <a:p>
          <a:endParaRPr kumimoji="1" lang="ja-JP" altLang="en-US"/>
        </a:p>
      </dgm:t>
    </dgm:pt>
    <dgm:pt modelId="{C0BFE92B-9688-45D6-A62D-8BF0B9C97709}" type="sibTrans" cxnId="{07A3AFDE-493A-41AF-9BD2-1DB919E80D74}">
      <dgm:prSet/>
      <dgm:spPr/>
      <dgm:t>
        <a:bodyPr/>
        <a:lstStyle/>
        <a:p>
          <a:endParaRPr kumimoji="1" lang="ja-JP" altLang="en-US"/>
        </a:p>
      </dgm:t>
    </dgm:pt>
    <dgm:pt modelId="{5AFFB979-6045-4DC4-A77C-43A0AC14956A}">
      <dgm:prSet/>
      <dgm:spPr/>
      <dgm:t>
        <a:bodyPr/>
        <a:lstStyle/>
        <a:p>
          <a:r>
            <a:rPr kumimoji="1" lang="en-US" b="0" i="0" u="none" dirty="0"/>
            <a:t>Program statistics page</a:t>
          </a:r>
          <a:endParaRPr lang="ja-JP" b="0" i="0" u="none" dirty="0"/>
        </a:p>
      </dgm:t>
    </dgm:pt>
    <dgm:pt modelId="{4261BBD2-6F0E-4F82-88DC-C064ADA4733A}" type="parTrans" cxnId="{C3B11DAD-7706-4000-96AA-B7630B6EFA96}">
      <dgm:prSet/>
      <dgm:spPr/>
      <dgm:t>
        <a:bodyPr/>
        <a:lstStyle/>
        <a:p>
          <a:endParaRPr kumimoji="1" lang="ja-JP" altLang="en-US"/>
        </a:p>
      </dgm:t>
    </dgm:pt>
    <dgm:pt modelId="{231DECB9-D5F4-48FB-9FEE-1903F532AA22}" type="sibTrans" cxnId="{C3B11DAD-7706-4000-96AA-B7630B6EFA96}">
      <dgm:prSet/>
      <dgm:spPr/>
      <dgm:t>
        <a:bodyPr/>
        <a:lstStyle/>
        <a:p>
          <a:endParaRPr kumimoji="1" lang="ja-JP" altLang="en-US"/>
        </a:p>
      </dgm:t>
    </dgm:pt>
    <dgm:pt modelId="{FF62B719-1F1D-49AF-A54D-04A608A8719D}">
      <dgm:prSet/>
      <dgm:spPr/>
      <dgm:t>
        <a:bodyPr/>
        <a:lstStyle/>
        <a:p>
          <a:r>
            <a:rPr kumimoji="1" lang="en-US" b="0" i="0" u="none" dirty="0"/>
            <a:t>Design character icons for quiz</a:t>
          </a:r>
          <a:endParaRPr lang="ja-JP" b="0" i="0" u="none" dirty="0"/>
        </a:p>
      </dgm:t>
    </dgm:pt>
    <dgm:pt modelId="{91F3DF21-F7A4-49C5-8BA5-A5DCC9601BAB}" type="parTrans" cxnId="{7DCC7BAD-36CC-4C34-ADC6-90FBA62F32F5}">
      <dgm:prSet/>
      <dgm:spPr/>
      <dgm:t>
        <a:bodyPr/>
        <a:lstStyle/>
        <a:p>
          <a:endParaRPr kumimoji="1" lang="ja-JP" altLang="en-US"/>
        </a:p>
      </dgm:t>
    </dgm:pt>
    <dgm:pt modelId="{6F33C58D-C472-43B8-84D0-F124F346521E}" type="sibTrans" cxnId="{7DCC7BAD-36CC-4C34-ADC6-90FBA62F32F5}">
      <dgm:prSet/>
      <dgm:spPr/>
      <dgm:t>
        <a:bodyPr/>
        <a:lstStyle/>
        <a:p>
          <a:endParaRPr kumimoji="1" lang="ja-JP" altLang="en-US"/>
        </a:p>
      </dgm:t>
    </dgm:pt>
    <dgm:pt modelId="{23D8AF08-7BD3-4C7C-AF14-9238AF107341}">
      <dgm:prSet/>
      <dgm:spPr/>
      <dgm:t>
        <a:bodyPr/>
        <a:lstStyle/>
        <a:p>
          <a:r>
            <a:rPr kumimoji="1" lang="en-US" b="0" i="0" u="none" dirty="0"/>
            <a:t>Program puzzle edit page</a:t>
          </a:r>
          <a:endParaRPr lang="ja-JP" b="0" i="0" u="none" dirty="0"/>
        </a:p>
      </dgm:t>
    </dgm:pt>
    <dgm:pt modelId="{3B4AC2D7-2D4C-4F35-9C9F-53AA7115B5D6}" type="parTrans" cxnId="{1491A63A-CD57-4A50-A4EF-0C7AEE08E184}">
      <dgm:prSet/>
      <dgm:spPr/>
      <dgm:t>
        <a:bodyPr/>
        <a:lstStyle/>
        <a:p>
          <a:endParaRPr kumimoji="1" lang="ja-JP" altLang="en-US"/>
        </a:p>
      </dgm:t>
    </dgm:pt>
    <dgm:pt modelId="{C3051019-A501-478E-BAB3-7D03DD115DC1}" type="sibTrans" cxnId="{1491A63A-CD57-4A50-A4EF-0C7AEE08E184}">
      <dgm:prSet/>
      <dgm:spPr/>
      <dgm:t>
        <a:bodyPr/>
        <a:lstStyle/>
        <a:p>
          <a:endParaRPr kumimoji="1" lang="ja-JP" altLang="en-US"/>
        </a:p>
      </dgm:t>
    </dgm:pt>
    <dgm:pt modelId="{46FF9E2C-762D-4567-AE59-AE5C1EC92C3B}" type="pres">
      <dgm:prSet presAssocID="{44F8B9B5-1BDF-4EAC-A120-55422D3433B6}" presName="theList" presStyleCnt="0">
        <dgm:presLayoutVars>
          <dgm:dir/>
          <dgm:animLvl val="lvl"/>
          <dgm:resizeHandles val="exact"/>
        </dgm:presLayoutVars>
      </dgm:prSet>
      <dgm:spPr/>
    </dgm:pt>
    <dgm:pt modelId="{5CF1B0D1-2F7E-4E99-93A6-3FF73DDFBE37}" type="pres">
      <dgm:prSet presAssocID="{46FD1A06-4AE0-4A09-9BA5-AE47995E4944}" presName="compNode" presStyleCnt="0"/>
      <dgm:spPr/>
    </dgm:pt>
    <dgm:pt modelId="{B469B425-517A-4E42-9500-71C19DAE36F2}" type="pres">
      <dgm:prSet presAssocID="{46FD1A06-4AE0-4A09-9BA5-AE47995E4944}" presName="aNode" presStyleLbl="bgShp" presStyleIdx="0" presStyleCnt="4"/>
      <dgm:spPr/>
    </dgm:pt>
    <dgm:pt modelId="{5A1BF776-5909-42F7-9102-CE76BED995CF}" type="pres">
      <dgm:prSet presAssocID="{46FD1A06-4AE0-4A09-9BA5-AE47995E4944}" presName="textNode" presStyleLbl="bgShp" presStyleIdx="0" presStyleCnt="4"/>
      <dgm:spPr/>
    </dgm:pt>
    <dgm:pt modelId="{85475B9E-CF8F-4127-B98F-279540E7E33E}" type="pres">
      <dgm:prSet presAssocID="{46FD1A06-4AE0-4A09-9BA5-AE47995E4944}" presName="compChildNode" presStyleCnt="0"/>
      <dgm:spPr/>
    </dgm:pt>
    <dgm:pt modelId="{A4639090-DF04-49BF-AC0D-2B03E70BDE43}" type="pres">
      <dgm:prSet presAssocID="{46FD1A06-4AE0-4A09-9BA5-AE47995E4944}" presName="theInnerList" presStyleCnt="0"/>
      <dgm:spPr/>
    </dgm:pt>
    <dgm:pt modelId="{E126E53E-ED13-433A-84E8-AA8EF850F2CA}" type="pres">
      <dgm:prSet presAssocID="{BA44C096-1784-4A18-8E15-DFB0FA82D352}" presName="childNode" presStyleLbl="node1" presStyleIdx="0" presStyleCnt="11">
        <dgm:presLayoutVars>
          <dgm:bulletEnabled val="1"/>
        </dgm:presLayoutVars>
      </dgm:prSet>
      <dgm:spPr/>
    </dgm:pt>
    <dgm:pt modelId="{7E7B5515-6098-4406-8FFE-237374FDB9B2}" type="pres">
      <dgm:prSet presAssocID="{BA44C096-1784-4A18-8E15-DFB0FA82D352}" presName="aSpace2" presStyleCnt="0"/>
      <dgm:spPr/>
    </dgm:pt>
    <dgm:pt modelId="{9BF5EFAF-A27C-4E35-89C6-E928AE1BBD73}" type="pres">
      <dgm:prSet presAssocID="{F9FAD987-EDC3-4EFE-AA2D-7E60C2C245D0}" presName="childNode" presStyleLbl="node1" presStyleIdx="1" presStyleCnt="11">
        <dgm:presLayoutVars>
          <dgm:bulletEnabled val="1"/>
        </dgm:presLayoutVars>
      </dgm:prSet>
      <dgm:spPr/>
    </dgm:pt>
    <dgm:pt modelId="{36CBD5DA-3F8A-4CDF-95A2-6889C3C19385}" type="pres">
      <dgm:prSet presAssocID="{F9FAD987-EDC3-4EFE-AA2D-7E60C2C245D0}" presName="aSpace2" presStyleCnt="0"/>
      <dgm:spPr/>
    </dgm:pt>
    <dgm:pt modelId="{A9CA1122-32B9-41FC-BBE2-2359B7C37261}" type="pres">
      <dgm:prSet presAssocID="{5AFFB979-6045-4DC4-A77C-43A0AC14956A}" presName="childNode" presStyleLbl="node1" presStyleIdx="2" presStyleCnt="11">
        <dgm:presLayoutVars>
          <dgm:bulletEnabled val="1"/>
        </dgm:presLayoutVars>
      </dgm:prSet>
      <dgm:spPr/>
    </dgm:pt>
    <dgm:pt modelId="{B0219A8E-52DF-41E3-BDB9-1DF25E631E81}" type="pres">
      <dgm:prSet presAssocID="{5AFFB979-6045-4DC4-A77C-43A0AC14956A}" presName="aSpace2" presStyleCnt="0"/>
      <dgm:spPr/>
    </dgm:pt>
    <dgm:pt modelId="{44C286D3-CD4E-47F2-AB09-AE508E37854A}" type="pres">
      <dgm:prSet presAssocID="{FF62B719-1F1D-49AF-A54D-04A608A8719D}" presName="childNode" presStyleLbl="node1" presStyleIdx="3" presStyleCnt="11">
        <dgm:presLayoutVars>
          <dgm:bulletEnabled val="1"/>
        </dgm:presLayoutVars>
      </dgm:prSet>
      <dgm:spPr/>
    </dgm:pt>
    <dgm:pt modelId="{0C6962BF-7EAB-47A7-878B-DEA45B566D8C}" type="pres">
      <dgm:prSet presAssocID="{46FD1A06-4AE0-4A09-9BA5-AE47995E4944}" presName="aSpace" presStyleCnt="0"/>
      <dgm:spPr/>
    </dgm:pt>
    <dgm:pt modelId="{3E3C952C-596D-41AD-85B9-EF42DC30BE3D}" type="pres">
      <dgm:prSet presAssocID="{E049F631-5946-4CA1-8BC3-714B411041B6}" presName="compNode" presStyleCnt="0"/>
      <dgm:spPr/>
    </dgm:pt>
    <dgm:pt modelId="{265B0A50-2047-48C0-AED6-73B24E98978B}" type="pres">
      <dgm:prSet presAssocID="{E049F631-5946-4CA1-8BC3-714B411041B6}" presName="aNode" presStyleLbl="bgShp" presStyleIdx="1" presStyleCnt="4"/>
      <dgm:spPr/>
    </dgm:pt>
    <dgm:pt modelId="{C1A39780-E9EE-4038-92BA-D82C459055DC}" type="pres">
      <dgm:prSet presAssocID="{E049F631-5946-4CA1-8BC3-714B411041B6}" presName="textNode" presStyleLbl="bgShp" presStyleIdx="1" presStyleCnt="4"/>
      <dgm:spPr/>
    </dgm:pt>
    <dgm:pt modelId="{5EC0746F-E10D-491B-9B13-8A8A60813E09}" type="pres">
      <dgm:prSet presAssocID="{E049F631-5946-4CA1-8BC3-714B411041B6}" presName="compChildNode" presStyleCnt="0"/>
      <dgm:spPr/>
    </dgm:pt>
    <dgm:pt modelId="{4A7F117C-5DFD-471C-AF29-9279213A6E20}" type="pres">
      <dgm:prSet presAssocID="{E049F631-5946-4CA1-8BC3-714B411041B6}" presName="theInnerList" presStyleCnt="0"/>
      <dgm:spPr/>
    </dgm:pt>
    <dgm:pt modelId="{A1E34D6F-6C45-40A0-AFA5-C9C5F202A57B}" type="pres">
      <dgm:prSet presAssocID="{8DDAA7C4-A777-42D7-BFAB-DE31F2571071}" presName="childNode" presStyleLbl="node1" presStyleIdx="4" presStyleCnt="11">
        <dgm:presLayoutVars>
          <dgm:bulletEnabled val="1"/>
        </dgm:presLayoutVars>
      </dgm:prSet>
      <dgm:spPr/>
    </dgm:pt>
    <dgm:pt modelId="{599EC010-FC7F-46C0-9BEC-4BFA91C1BA1E}" type="pres">
      <dgm:prSet presAssocID="{8DDAA7C4-A777-42D7-BFAB-DE31F2571071}" presName="aSpace2" presStyleCnt="0"/>
      <dgm:spPr/>
    </dgm:pt>
    <dgm:pt modelId="{414531DD-F116-4596-A1DB-FCF829AE3C20}" type="pres">
      <dgm:prSet presAssocID="{23D8AF08-7BD3-4C7C-AF14-9238AF107341}" presName="childNode" presStyleLbl="node1" presStyleIdx="5" presStyleCnt="11">
        <dgm:presLayoutVars>
          <dgm:bulletEnabled val="1"/>
        </dgm:presLayoutVars>
      </dgm:prSet>
      <dgm:spPr/>
    </dgm:pt>
    <dgm:pt modelId="{6A499CC3-E8BE-45B5-8383-02E237B8FF5B}" type="pres">
      <dgm:prSet presAssocID="{E049F631-5946-4CA1-8BC3-714B411041B6}" presName="aSpace" presStyleCnt="0"/>
      <dgm:spPr/>
    </dgm:pt>
    <dgm:pt modelId="{AB735089-C11B-4DC5-BD0D-D5BAB67CDDE5}" type="pres">
      <dgm:prSet presAssocID="{8936EF12-332E-4C1E-BD55-F8E9EF036002}" presName="compNode" presStyleCnt="0"/>
      <dgm:spPr/>
    </dgm:pt>
    <dgm:pt modelId="{4CEC11A3-F94B-431D-B317-61EDE371D3E1}" type="pres">
      <dgm:prSet presAssocID="{8936EF12-332E-4C1E-BD55-F8E9EF036002}" presName="aNode" presStyleLbl="bgShp" presStyleIdx="2" presStyleCnt="4"/>
      <dgm:spPr/>
    </dgm:pt>
    <dgm:pt modelId="{1EAE1D6B-4013-466E-8E5D-EB708625167E}" type="pres">
      <dgm:prSet presAssocID="{8936EF12-332E-4C1E-BD55-F8E9EF036002}" presName="textNode" presStyleLbl="bgShp" presStyleIdx="2" presStyleCnt="4"/>
      <dgm:spPr/>
    </dgm:pt>
    <dgm:pt modelId="{8EF92F22-A05F-4FB4-9C2C-30809E1D7EF0}" type="pres">
      <dgm:prSet presAssocID="{8936EF12-332E-4C1E-BD55-F8E9EF036002}" presName="compChildNode" presStyleCnt="0"/>
      <dgm:spPr/>
    </dgm:pt>
    <dgm:pt modelId="{9BCA7887-8422-430B-AA47-EFA6EE1FA520}" type="pres">
      <dgm:prSet presAssocID="{8936EF12-332E-4C1E-BD55-F8E9EF036002}" presName="theInnerList" presStyleCnt="0"/>
      <dgm:spPr/>
    </dgm:pt>
    <dgm:pt modelId="{9DF073E7-A665-445D-A819-394E047C3CFB}" type="pres">
      <dgm:prSet presAssocID="{DF9E86E5-5B36-4958-98DB-07981F2971AD}" presName="childNode" presStyleLbl="node1" presStyleIdx="6" presStyleCnt="11">
        <dgm:presLayoutVars>
          <dgm:bulletEnabled val="1"/>
        </dgm:presLayoutVars>
      </dgm:prSet>
      <dgm:spPr/>
    </dgm:pt>
    <dgm:pt modelId="{BA24790F-72E0-4F56-9A15-8C8F1B3A6DF6}" type="pres">
      <dgm:prSet presAssocID="{8936EF12-332E-4C1E-BD55-F8E9EF036002}" presName="aSpace" presStyleCnt="0"/>
      <dgm:spPr/>
    </dgm:pt>
    <dgm:pt modelId="{F4574958-654E-4E77-B605-88B607393AB6}" type="pres">
      <dgm:prSet presAssocID="{546522E7-1BC5-4F40-9FDC-AE754F360FAA}" presName="compNode" presStyleCnt="0"/>
      <dgm:spPr/>
    </dgm:pt>
    <dgm:pt modelId="{F01E000F-D44E-4FC6-8E6E-2CB2451561C0}" type="pres">
      <dgm:prSet presAssocID="{546522E7-1BC5-4F40-9FDC-AE754F360FAA}" presName="aNode" presStyleLbl="bgShp" presStyleIdx="3" presStyleCnt="4"/>
      <dgm:spPr/>
    </dgm:pt>
    <dgm:pt modelId="{342B54FC-BA4E-4993-8E71-45D9A12575F8}" type="pres">
      <dgm:prSet presAssocID="{546522E7-1BC5-4F40-9FDC-AE754F360FAA}" presName="textNode" presStyleLbl="bgShp" presStyleIdx="3" presStyleCnt="4"/>
      <dgm:spPr/>
    </dgm:pt>
    <dgm:pt modelId="{47ACF0C8-406E-46D6-B4C4-A59E3794AD78}" type="pres">
      <dgm:prSet presAssocID="{546522E7-1BC5-4F40-9FDC-AE754F360FAA}" presName="compChildNode" presStyleCnt="0"/>
      <dgm:spPr/>
    </dgm:pt>
    <dgm:pt modelId="{E2FC31C3-408C-49FC-A0C2-FE9A48CBB1CD}" type="pres">
      <dgm:prSet presAssocID="{546522E7-1BC5-4F40-9FDC-AE754F360FAA}" presName="theInnerList" presStyleCnt="0"/>
      <dgm:spPr/>
    </dgm:pt>
    <dgm:pt modelId="{99EF5F59-4887-478D-9750-52046ADAAB3D}" type="pres">
      <dgm:prSet presAssocID="{6247D670-2E11-4DF5-9C64-E6C3527CBC61}" presName="childNode" presStyleLbl="node1" presStyleIdx="7" presStyleCnt="11">
        <dgm:presLayoutVars>
          <dgm:bulletEnabled val="1"/>
        </dgm:presLayoutVars>
      </dgm:prSet>
      <dgm:spPr/>
    </dgm:pt>
    <dgm:pt modelId="{9B9439AA-E0AB-46B6-AC91-CD0F6F02CB57}" type="pres">
      <dgm:prSet presAssocID="{6247D670-2E11-4DF5-9C64-E6C3527CBC61}" presName="aSpace2" presStyleCnt="0"/>
      <dgm:spPr/>
    </dgm:pt>
    <dgm:pt modelId="{A68BAC87-DAE2-46A8-9E38-6DC05C0C3C9E}" type="pres">
      <dgm:prSet presAssocID="{66BACAA1-3C4B-4396-BDF7-238AAC76E3E6}" presName="childNode" presStyleLbl="node1" presStyleIdx="8" presStyleCnt="11">
        <dgm:presLayoutVars>
          <dgm:bulletEnabled val="1"/>
        </dgm:presLayoutVars>
      </dgm:prSet>
      <dgm:spPr/>
    </dgm:pt>
    <dgm:pt modelId="{98EA5DB0-6591-4F53-AD96-A7A8F5314347}" type="pres">
      <dgm:prSet presAssocID="{66BACAA1-3C4B-4396-BDF7-238AAC76E3E6}" presName="aSpace2" presStyleCnt="0"/>
      <dgm:spPr/>
    </dgm:pt>
    <dgm:pt modelId="{ACEDF95B-BD26-4AEF-B7C1-8964A2758DFA}" type="pres">
      <dgm:prSet presAssocID="{7830D651-854A-47F5-B8BD-D510D1D2E784}" presName="childNode" presStyleLbl="node1" presStyleIdx="9" presStyleCnt="11">
        <dgm:presLayoutVars>
          <dgm:bulletEnabled val="1"/>
        </dgm:presLayoutVars>
      </dgm:prSet>
      <dgm:spPr/>
    </dgm:pt>
    <dgm:pt modelId="{D0471270-2925-4132-AE2A-DCD55C70D15F}" type="pres">
      <dgm:prSet presAssocID="{7830D651-854A-47F5-B8BD-D510D1D2E784}" presName="aSpace2" presStyleCnt="0"/>
      <dgm:spPr/>
    </dgm:pt>
    <dgm:pt modelId="{21F6044D-A2A6-48B5-93A1-4444451AB4ED}" type="pres">
      <dgm:prSet presAssocID="{D2F2FF9C-E915-4E28-8E5B-C0EA838060C4}" presName="childNode" presStyleLbl="node1" presStyleIdx="10" presStyleCnt="11">
        <dgm:presLayoutVars>
          <dgm:bulletEnabled val="1"/>
        </dgm:presLayoutVars>
      </dgm:prSet>
      <dgm:spPr/>
    </dgm:pt>
  </dgm:ptLst>
  <dgm:cxnLst>
    <dgm:cxn modelId="{E0810002-C92C-4410-BB52-3F53F146313E}" type="presOf" srcId="{546522E7-1BC5-4F40-9FDC-AE754F360FAA}" destId="{342B54FC-BA4E-4993-8E71-45D9A12575F8}" srcOrd="1" destOrd="0" presId="urn:microsoft.com/office/officeart/2005/8/layout/lProcess2"/>
    <dgm:cxn modelId="{1B801802-B954-44BD-97A6-31F9AAC9A64C}" srcId="{44F8B9B5-1BDF-4EAC-A120-55422D3433B6}" destId="{546522E7-1BC5-4F40-9FDC-AE754F360FAA}" srcOrd="3" destOrd="0" parTransId="{CF9E7CF0-402C-4E2A-B56D-1DE95BC20865}" sibTransId="{9103AA5D-03A7-4B6A-B05D-78749549526C}"/>
    <dgm:cxn modelId="{BC267A05-9217-4414-B20B-6743CE0462D3}" type="presOf" srcId="{BA44C096-1784-4A18-8E15-DFB0FA82D352}" destId="{E126E53E-ED13-433A-84E8-AA8EF850F2CA}" srcOrd="0" destOrd="0" presId="urn:microsoft.com/office/officeart/2005/8/layout/lProcess2"/>
    <dgm:cxn modelId="{9589C407-3CEB-4C34-AA59-C524C0686D0D}" type="presOf" srcId="{8936EF12-332E-4C1E-BD55-F8E9EF036002}" destId="{1EAE1D6B-4013-466E-8E5D-EB708625167E}" srcOrd="1" destOrd="0" presId="urn:microsoft.com/office/officeart/2005/8/layout/lProcess2"/>
    <dgm:cxn modelId="{4F862B0D-0182-4D9F-87C6-078FAD9C3621}" type="presOf" srcId="{66BACAA1-3C4B-4396-BDF7-238AAC76E3E6}" destId="{A68BAC87-DAE2-46A8-9E38-6DC05C0C3C9E}" srcOrd="0" destOrd="0" presId="urn:microsoft.com/office/officeart/2005/8/layout/lProcess2"/>
    <dgm:cxn modelId="{F40B450E-B8BC-4D5D-9DFF-064EA93D0BDE}" type="presOf" srcId="{8DDAA7C4-A777-42D7-BFAB-DE31F2571071}" destId="{A1E34D6F-6C45-40A0-AFA5-C9C5F202A57B}" srcOrd="0" destOrd="0" presId="urn:microsoft.com/office/officeart/2005/8/layout/lProcess2"/>
    <dgm:cxn modelId="{45902422-9837-43D4-8D4E-A43EB11AEA60}" type="presOf" srcId="{D2F2FF9C-E915-4E28-8E5B-C0EA838060C4}" destId="{21F6044D-A2A6-48B5-93A1-4444451AB4ED}" srcOrd="0" destOrd="0" presId="urn:microsoft.com/office/officeart/2005/8/layout/lProcess2"/>
    <dgm:cxn modelId="{49E11A33-EB61-4DEE-BD0C-A9B4160FF6E9}" type="presOf" srcId="{23D8AF08-7BD3-4C7C-AF14-9238AF107341}" destId="{414531DD-F116-4596-A1DB-FCF829AE3C20}" srcOrd="0" destOrd="0" presId="urn:microsoft.com/office/officeart/2005/8/layout/lProcess2"/>
    <dgm:cxn modelId="{1491A63A-CD57-4A50-A4EF-0C7AEE08E184}" srcId="{E049F631-5946-4CA1-8BC3-714B411041B6}" destId="{23D8AF08-7BD3-4C7C-AF14-9238AF107341}" srcOrd="1" destOrd="0" parTransId="{3B4AC2D7-2D4C-4F35-9C9F-53AA7115B5D6}" sibTransId="{C3051019-A501-478E-BAB3-7D03DD115DC1}"/>
    <dgm:cxn modelId="{37288563-2287-41FC-9A85-60CC4D3311D8}" srcId="{546522E7-1BC5-4F40-9FDC-AE754F360FAA}" destId="{66BACAA1-3C4B-4396-BDF7-238AAC76E3E6}" srcOrd="1" destOrd="0" parTransId="{0931BF12-B274-4BD5-80E2-6B9D0485D46D}" sibTransId="{214CE4CE-1B58-41C3-A259-DDE5C92FF156}"/>
    <dgm:cxn modelId="{4DCCF668-7F50-4EFD-A1BD-B8B6219926BA}" srcId="{44F8B9B5-1BDF-4EAC-A120-55422D3433B6}" destId="{46FD1A06-4AE0-4A09-9BA5-AE47995E4944}" srcOrd="0" destOrd="0" parTransId="{63445E98-FEFC-4B4C-9874-BB4C7D1D9186}" sibTransId="{1B9D5F70-7DE9-4C0D-A765-E14C66DD1541}"/>
    <dgm:cxn modelId="{1E19B16D-2980-4DCA-B566-B2D37AE61FDB}" type="presOf" srcId="{8936EF12-332E-4C1E-BD55-F8E9EF036002}" destId="{4CEC11A3-F94B-431D-B317-61EDE371D3E1}" srcOrd="0" destOrd="0" presId="urn:microsoft.com/office/officeart/2005/8/layout/lProcess2"/>
    <dgm:cxn modelId="{54A4F64D-62E2-4295-A946-B5753D7E1AD3}" srcId="{44F8B9B5-1BDF-4EAC-A120-55422D3433B6}" destId="{8936EF12-332E-4C1E-BD55-F8E9EF036002}" srcOrd="2" destOrd="0" parTransId="{17CE3375-789E-42CD-8BA9-EB6A85FB11EF}" sibTransId="{9E73EB7C-0267-4936-AE6B-C79A87064C21}"/>
    <dgm:cxn modelId="{EDCB0A4F-DFC4-4489-B43B-6DA666D5C667}" type="presOf" srcId="{5AFFB979-6045-4DC4-A77C-43A0AC14956A}" destId="{A9CA1122-32B9-41FC-BBE2-2359B7C37261}" srcOrd="0" destOrd="0" presId="urn:microsoft.com/office/officeart/2005/8/layout/lProcess2"/>
    <dgm:cxn modelId="{0F7A864F-E4C4-4A86-8569-B86C3D5BA998}" type="presOf" srcId="{6247D670-2E11-4DF5-9C64-E6C3527CBC61}" destId="{99EF5F59-4887-478D-9750-52046ADAAB3D}" srcOrd="0" destOrd="0" presId="urn:microsoft.com/office/officeart/2005/8/layout/lProcess2"/>
    <dgm:cxn modelId="{46304772-56E5-412A-AAC2-7BEC6F7836BB}" srcId="{8936EF12-332E-4C1E-BD55-F8E9EF036002}" destId="{DF9E86E5-5B36-4958-98DB-07981F2971AD}" srcOrd="0" destOrd="0" parTransId="{C73A31C5-F349-4BC6-8E90-07F9FA5407C1}" sibTransId="{E41CE132-EE7D-48C8-90E8-EB8394845CEF}"/>
    <dgm:cxn modelId="{1C795F78-5F12-4813-AAA9-B9B31CB63140}" srcId="{E049F631-5946-4CA1-8BC3-714B411041B6}" destId="{8DDAA7C4-A777-42D7-BFAB-DE31F2571071}" srcOrd="0" destOrd="0" parTransId="{6F441148-7620-4EA2-9D8C-E5C80659A6BE}" sibTransId="{0535BFEC-195B-4CFA-8E97-900104ABBF57}"/>
    <dgm:cxn modelId="{8F9C9488-4A3E-4555-8D5E-6F6C3D2F70E7}" type="presOf" srcId="{DF9E86E5-5B36-4958-98DB-07981F2971AD}" destId="{9DF073E7-A665-445D-A819-394E047C3CFB}" srcOrd="0" destOrd="0" presId="urn:microsoft.com/office/officeart/2005/8/layout/lProcess2"/>
    <dgm:cxn modelId="{53CC1A92-695B-4B91-BD0D-C75EEE9D0D29}" srcId="{546522E7-1BC5-4F40-9FDC-AE754F360FAA}" destId="{6247D670-2E11-4DF5-9C64-E6C3527CBC61}" srcOrd="0" destOrd="0" parTransId="{4AD09D87-2334-4E4D-B9F7-5A4B12C2AAA2}" sibTransId="{F7F1901D-51B2-4F62-924B-7C74F984C2F9}"/>
    <dgm:cxn modelId="{C234769C-D4CB-4CD2-A5D2-209349C7AA5D}" type="presOf" srcId="{E049F631-5946-4CA1-8BC3-714B411041B6}" destId="{265B0A50-2047-48C0-AED6-73B24E98978B}" srcOrd="0" destOrd="0" presId="urn:microsoft.com/office/officeart/2005/8/layout/lProcess2"/>
    <dgm:cxn modelId="{F9B0D99D-C5CA-43D2-9298-0DD04F3BE145}" srcId="{546522E7-1BC5-4F40-9FDC-AE754F360FAA}" destId="{7830D651-854A-47F5-B8BD-D510D1D2E784}" srcOrd="2" destOrd="0" parTransId="{3B0B7121-8B8E-4904-8367-EC2C8498E7A6}" sibTransId="{A9471FA2-6187-4394-8993-7FEFF874BBEE}"/>
    <dgm:cxn modelId="{F77AADA3-8079-4052-A73B-6BB96B7DFD2D}" srcId="{46FD1A06-4AE0-4A09-9BA5-AE47995E4944}" destId="{BA44C096-1784-4A18-8E15-DFB0FA82D352}" srcOrd="0" destOrd="0" parTransId="{4D620575-FEAC-42DA-B62D-2CD1F9EF6200}" sibTransId="{E1578DDE-B504-4E7B-BA1E-AF3FCAD7C021}"/>
    <dgm:cxn modelId="{0A2A83A6-41E6-48FC-896D-93CA30EBCAA9}" type="presOf" srcId="{44F8B9B5-1BDF-4EAC-A120-55422D3433B6}" destId="{46FF9E2C-762D-4567-AE59-AE5C1EC92C3B}" srcOrd="0" destOrd="0" presId="urn:microsoft.com/office/officeart/2005/8/layout/lProcess2"/>
    <dgm:cxn modelId="{C3B11DAD-7706-4000-96AA-B7630B6EFA96}" srcId="{46FD1A06-4AE0-4A09-9BA5-AE47995E4944}" destId="{5AFFB979-6045-4DC4-A77C-43A0AC14956A}" srcOrd="2" destOrd="0" parTransId="{4261BBD2-6F0E-4F82-88DC-C064ADA4733A}" sibTransId="{231DECB9-D5F4-48FB-9FEE-1903F532AA22}"/>
    <dgm:cxn modelId="{7DCC7BAD-36CC-4C34-ADC6-90FBA62F32F5}" srcId="{46FD1A06-4AE0-4A09-9BA5-AE47995E4944}" destId="{FF62B719-1F1D-49AF-A54D-04A608A8719D}" srcOrd="3" destOrd="0" parTransId="{91F3DF21-F7A4-49C5-8BA5-A5DCC9601BAB}" sibTransId="{6F33C58D-C472-43B8-84D0-F124F346521E}"/>
    <dgm:cxn modelId="{22D7AEB4-0D81-4247-BCB7-1E7D54EAE351}" srcId="{44F8B9B5-1BDF-4EAC-A120-55422D3433B6}" destId="{E049F631-5946-4CA1-8BC3-714B411041B6}" srcOrd="1" destOrd="0" parTransId="{67272C7D-1B1B-4C2C-947F-4B6B5116EB17}" sibTransId="{7032204D-C2FD-408D-86C9-4B7D2103A084}"/>
    <dgm:cxn modelId="{2208F9BB-BEB7-44E6-B0E7-00BD79DE3ED7}" type="presOf" srcId="{46FD1A06-4AE0-4A09-9BA5-AE47995E4944}" destId="{5A1BF776-5909-42F7-9102-CE76BED995CF}" srcOrd="1" destOrd="0" presId="urn:microsoft.com/office/officeart/2005/8/layout/lProcess2"/>
    <dgm:cxn modelId="{46F008BF-3A98-410F-84FE-7926EB2CD019}" type="presOf" srcId="{46FD1A06-4AE0-4A09-9BA5-AE47995E4944}" destId="{B469B425-517A-4E42-9500-71C19DAE36F2}" srcOrd="0" destOrd="0" presId="urn:microsoft.com/office/officeart/2005/8/layout/lProcess2"/>
    <dgm:cxn modelId="{DE51EBD0-C296-48A1-9396-9485439D4C54}" type="presOf" srcId="{E049F631-5946-4CA1-8BC3-714B411041B6}" destId="{C1A39780-E9EE-4038-92BA-D82C459055DC}" srcOrd="1" destOrd="0" presId="urn:microsoft.com/office/officeart/2005/8/layout/lProcess2"/>
    <dgm:cxn modelId="{86356BD1-32CB-4567-9433-84664A72E70B}" type="presOf" srcId="{546522E7-1BC5-4F40-9FDC-AE754F360FAA}" destId="{F01E000F-D44E-4FC6-8E6E-2CB2451561C0}" srcOrd="0" destOrd="0" presId="urn:microsoft.com/office/officeart/2005/8/layout/lProcess2"/>
    <dgm:cxn modelId="{80F8DED2-189A-4B97-9707-AEF245E9C862}" type="presOf" srcId="{7830D651-854A-47F5-B8BD-D510D1D2E784}" destId="{ACEDF95B-BD26-4AEF-B7C1-8964A2758DFA}" srcOrd="0" destOrd="0" presId="urn:microsoft.com/office/officeart/2005/8/layout/lProcess2"/>
    <dgm:cxn modelId="{D7D170D3-30F8-4585-99D6-26C5F70D2A9E}" type="presOf" srcId="{F9FAD987-EDC3-4EFE-AA2D-7E60C2C245D0}" destId="{9BF5EFAF-A27C-4E35-89C6-E928AE1BBD73}" srcOrd="0" destOrd="0" presId="urn:microsoft.com/office/officeart/2005/8/layout/lProcess2"/>
    <dgm:cxn modelId="{1963D2DC-7471-49CD-89F0-A5EE5997E367}" srcId="{546522E7-1BC5-4F40-9FDC-AE754F360FAA}" destId="{D2F2FF9C-E915-4E28-8E5B-C0EA838060C4}" srcOrd="3" destOrd="0" parTransId="{05175989-9974-457E-8395-3299A2ADCBFA}" sibTransId="{3BDF3ED1-433C-4C83-8932-70EF78D5512D}"/>
    <dgm:cxn modelId="{07A3AFDE-493A-41AF-9BD2-1DB919E80D74}" srcId="{46FD1A06-4AE0-4A09-9BA5-AE47995E4944}" destId="{F9FAD987-EDC3-4EFE-AA2D-7E60C2C245D0}" srcOrd="1" destOrd="0" parTransId="{1EDBD5E7-A832-42F7-9963-3F43D0DE5D0D}" sibTransId="{C0BFE92B-9688-45D6-A62D-8BF0B9C97709}"/>
    <dgm:cxn modelId="{D86648EE-73B7-4209-A181-9F49203F13DE}" type="presOf" srcId="{FF62B719-1F1D-49AF-A54D-04A608A8719D}" destId="{44C286D3-CD4E-47F2-AB09-AE508E37854A}" srcOrd="0" destOrd="0" presId="urn:microsoft.com/office/officeart/2005/8/layout/lProcess2"/>
    <dgm:cxn modelId="{3DCB8F9D-1155-4356-AD1F-A3B05CEECB8D}" type="presParOf" srcId="{46FF9E2C-762D-4567-AE59-AE5C1EC92C3B}" destId="{5CF1B0D1-2F7E-4E99-93A6-3FF73DDFBE37}" srcOrd="0" destOrd="0" presId="urn:microsoft.com/office/officeart/2005/8/layout/lProcess2"/>
    <dgm:cxn modelId="{4FC910EA-6EC1-4DE3-A949-C643812E1159}" type="presParOf" srcId="{5CF1B0D1-2F7E-4E99-93A6-3FF73DDFBE37}" destId="{B469B425-517A-4E42-9500-71C19DAE36F2}" srcOrd="0" destOrd="0" presId="urn:microsoft.com/office/officeart/2005/8/layout/lProcess2"/>
    <dgm:cxn modelId="{E58B7D5C-F3C1-466A-A6B0-A89DA03C0ECE}" type="presParOf" srcId="{5CF1B0D1-2F7E-4E99-93A6-3FF73DDFBE37}" destId="{5A1BF776-5909-42F7-9102-CE76BED995CF}" srcOrd="1" destOrd="0" presId="urn:microsoft.com/office/officeart/2005/8/layout/lProcess2"/>
    <dgm:cxn modelId="{9D05DBBC-ABA2-43EF-A35A-081379546930}" type="presParOf" srcId="{5CF1B0D1-2F7E-4E99-93A6-3FF73DDFBE37}" destId="{85475B9E-CF8F-4127-B98F-279540E7E33E}" srcOrd="2" destOrd="0" presId="urn:microsoft.com/office/officeart/2005/8/layout/lProcess2"/>
    <dgm:cxn modelId="{07698A77-29B7-47F5-A437-35BB7CECD9CF}" type="presParOf" srcId="{85475B9E-CF8F-4127-B98F-279540E7E33E}" destId="{A4639090-DF04-49BF-AC0D-2B03E70BDE43}" srcOrd="0" destOrd="0" presId="urn:microsoft.com/office/officeart/2005/8/layout/lProcess2"/>
    <dgm:cxn modelId="{18A6206B-4AFA-4FF9-A365-D9F3D5B10930}" type="presParOf" srcId="{A4639090-DF04-49BF-AC0D-2B03E70BDE43}" destId="{E126E53E-ED13-433A-84E8-AA8EF850F2CA}" srcOrd="0" destOrd="0" presId="urn:microsoft.com/office/officeart/2005/8/layout/lProcess2"/>
    <dgm:cxn modelId="{B98D531B-D149-4914-8931-AB78B7010EF6}" type="presParOf" srcId="{A4639090-DF04-49BF-AC0D-2B03E70BDE43}" destId="{7E7B5515-6098-4406-8FFE-237374FDB9B2}" srcOrd="1" destOrd="0" presId="urn:microsoft.com/office/officeart/2005/8/layout/lProcess2"/>
    <dgm:cxn modelId="{7A21CCAA-A1BD-4432-9AD7-2150F3054E21}" type="presParOf" srcId="{A4639090-DF04-49BF-AC0D-2B03E70BDE43}" destId="{9BF5EFAF-A27C-4E35-89C6-E928AE1BBD73}" srcOrd="2" destOrd="0" presId="urn:microsoft.com/office/officeart/2005/8/layout/lProcess2"/>
    <dgm:cxn modelId="{F06FE4DF-8B95-4F19-9A73-4FBDE58516EF}" type="presParOf" srcId="{A4639090-DF04-49BF-AC0D-2B03E70BDE43}" destId="{36CBD5DA-3F8A-4CDF-95A2-6889C3C19385}" srcOrd="3" destOrd="0" presId="urn:microsoft.com/office/officeart/2005/8/layout/lProcess2"/>
    <dgm:cxn modelId="{369F61CE-84A8-470D-950C-F73040353D96}" type="presParOf" srcId="{A4639090-DF04-49BF-AC0D-2B03E70BDE43}" destId="{A9CA1122-32B9-41FC-BBE2-2359B7C37261}" srcOrd="4" destOrd="0" presId="urn:microsoft.com/office/officeart/2005/8/layout/lProcess2"/>
    <dgm:cxn modelId="{4B230CF2-E6CE-43C8-8957-BE539F4D8EE2}" type="presParOf" srcId="{A4639090-DF04-49BF-AC0D-2B03E70BDE43}" destId="{B0219A8E-52DF-41E3-BDB9-1DF25E631E81}" srcOrd="5" destOrd="0" presId="urn:microsoft.com/office/officeart/2005/8/layout/lProcess2"/>
    <dgm:cxn modelId="{1EC938A5-C3DB-47BE-8347-692F075D8931}" type="presParOf" srcId="{A4639090-DF04-49BF-AC0D-2B03E70BDE43}" destId="{44C286D3-CD4E-47F2-AB09-AE508E37854A}" srcOrd="6" destOrd="0" presId="urn:microsoft.com/office/officeart/2005/8/layout/lProcess2"/>
    <dgm:cxn modelId="{A53C9E3C-B51C-467D-8C35-53B46423B25A}" type="presParOf" srcId="{46FF9E2C-762D-4567-AE59-AE5C1EC92C3B}" destId="{0C6962BF-7EAB-47A7-878B-DEA45B566D8C}" srcOrd="1" destOrd="0" presId="urn:microsoft.com/office/officeart/2005/8/layout/lProcess2"/>
    <dgm:cxn modelId="{50230258-5317-419F-B1B8-13D35006B2B6}" type="presParOf" srcId="{46FF9E2C-762D-4567-AE59-AE5C1EC92C3B}" destId="{3E3C952C-596D-41AD-85B9-EF42DC30BE3D}" srcOrd="2" destOrd="0" presId="urn:microsoft.com/office/officeart/2005/8/layout/lProcess2"/>
    <dgm:cxn modelId="{A35E2B7E-1182-49BE-85A6-D38BF65F39B3}" type="presParOf" srcId="{3E3C952C-596D-41AD-85B9-EF42DC30BE3D}" destId="{265B0A50-2047-48C0-AED6-73B24E98978B}" srcOrd="0" destOrd="0" presId="urn:microsoft.com/office/officeart/2005/8/layout/lProcess2"/>
    <dgm:cxn modelId="{6C5329D7-2AB7-47C5-8AF6-D8FDA53032EE}" type="presParOf" srcId="{3E3C952C-596D-41AD-85B9-EF42DC30BE3D}" destId="{C1A39780-E9EE-4038-92BA-D82C459055DC}" srcOrd="1" destOrd="0" presId="urn:microsoft.com/office/officeart/2005/8/layout/lProcess2"/>
    <dgm:cxn modelId="{7CFB089F-0AF4-4CDF-8803-827406D8920E}" type="presParOf" srcId="{3E3C952C-596D-41AD-85B9-EF42DC30BE3D}" destId="{5EC0746F-E10D-491B-9B13-8A8A60813E09}" srcOrd="2" destOrd="0" presId="urn:microsoft.com/office/officeart/2005/8/layout/lProcess2"/>
    <dgm:cxn modelId="{7583F665-864B-43AF-95DC-10B8332F66AD}" type="presParOf" srcId="{5EC0746F-E10D-491B-9B13-8A8A60813E09}" destId="{4A7F117C-5DFD-471C-AF29-9279213A6E20}" srcOrd="0" destOrd="0" presId="urn:microsoft.com/office/officeart/2005/8/layout/lProcess2"/>
    <dgm:cxn modelId="{70D4A6C4-E111-4AB4-845D-08446889CE37}" type="presParOf" srcId="{4A7F117C-5DFD-471C-AF29-9279213A6E20}" destId="{A1E34D6F-6C45-40A0-AFA5-C9C5F202A57B}" srcOrd="0" destOrd="0" presId="urn:microsoft.com/office/officeart/2005/8/layout/lProcess2"/>
    <dgm:cxn modelId="{1F86FCC4-94C5-4857-96C2-C39DAA0444FB}" type="presParOf" srcId="{4A7F117C-5DFD-471C-AF29-9279213A6E20}" destId="{599EC010-FC7F-46C0-9BEC-4BFA91C1BA1E}" srcOrd="1" destOrd="0" presId="urn:microsoft.com/office/officeart/2005/8/layout/lProcess2"/>
    <dgm:cxn modelId="{12AE9C66-F2A7-4B07-9EFF-8884AC9FEA45}" type="presParOf" srcId="{4A7F117C-5DFD-471C-AF29-9279213A6E20}" destId="{414531DD-F116-4596-A1DB-FCF829AE3C20}" srcOrd="2" destOrd="0" presId="urn:microsoft.com/office/officeart/2005/8/layout/lProcess2"/>
    <dgm:cxn modelId="{39BF59EA-D18C-4FD3-A529-1CF3ED1989BA}" type="presParOf" srcId="{46FF9E2C-762D-4567-AE59-AE5C1EC92C3B}" destId="{6A499CC3-E8BE-45B5-8383-02E237B8FF5B}" srcOrd="3" destOrd="0" presId="urn:microsoft.com/office/officeart/2005/8/layout/lProcess2"/>
    <dgm:cxn modelId="{80BE7DE4-E5E1-4926-996E-7DB1A1A84BA4}" type="presParOf" srcId="{46FF9E2C-762D-4567-AE59-AE5C1EC92C3B}" destId="{AB735089-C11B-4DC5-BD0D-D5BAB67CDDE5}" srcOrd="4" destOrd="0" presId="urn:microsoft.com/office/officeart/2005/8/layout/lProcess2"/>
    <dgm:cxn modelId="{C0CDDBEF-0F87-44D9-BEB1-9ABD93BAF164}" type="presParOf" srcId="{AB735089-C11B-4DC5-BD0D-D5BAB67CDDE5}" destId="{4CEC11A3-F94B-431D-B317-61EDE371D3E1}" srcOrd="0" destOrd="0" presId="urn:microsoft.com/office/officeart/2005/8/layout/lProcess2"/>
    <dgm:cxn modelId="{81A4A2DD-B548-4B57-AFE3-56FD089ED3E6}" type="presParOf" srcId="{AB735089-C11B-4DC5-BD0D-D5BAB67CDDE5}" destId="{1EAE1D6B-4013-466E-8E5D-EB708625167E}" srcOrd="1" destOrd="0" presId="urn:microsoft.com/office/officeart/2005/8/layout/lProcess2"/>
    <dgm:cxn modelId="{6DA055AD-1B23-4369-B009-199C00618740}" type="presParOf" srcId="{AB735089-C11B-4DC5-BD0D-D5BAB67CDDE5}" destId="{8EF92F22-A05F-4FB4-9C2C-30809E1D7EF0}" srcOrd="2" destOrd="0" presId="urn:microsoft.com/office/officeart/2005/8/layout/lProcess2"/>
    <dgm:cxn modelId="{B7F930A8-B759-45F9-A8BD-64E743E017D4}" type="presParOf" srcId="{8EF92F22-A05F-4FB4-9C2C-30809E1D7EF0}" destId="{9BCA7887-8422-430B-AA47-EFA6EE1FA520}" srcOrd="0" destOrd="0" presId="urn:microsoft.com/office/officeart/2005/8/layout/lProcess2"/>
    <dgm:cxn modelId="{59CD336B-79A4-4046-AE4A-126FD3881085}" type="presParOf" srcId="{9BCA7887-8422-430B-AA47-EFA6EE1FA520}" destId="{9DF073E7-A665-445D-A819-394E047C3CFB}" srcOrd="0" destOrd="0" presId="urn:microsoft.com/office/officeart/2005/8/layout/lProcess2"/>
    <dgm:cxn modelId="{7DFB8F7F-A3DF-408D-BBE3-3D0C55FD24A2}" type="presParOf" srcId="{46FF9E2C-762D-4567-AE59-AE5C1EC92C3B}" destId="{BA24790F-72E0-4F56-9A15-8C8F1B3A6DF6}" srcOrd="5" destOrd="0" presId="urn:microsoft.com/office/officeart/2005/8/layout/lProcess2"/>
    <dgm:cxn modelId="{4983EB94-66B4-45BD-A854-3166595B8BC7}" type="presParOf" srcId="{46FF9E2C-762D-4567-AE59-AE5C1EC92C3B}" destId="{F4574958-654E-4E77-B605-88B607393AB6}" srcOrd="6" destOrd="0" presId="urn:microsoft.com/office/officeart/2005/8/layout/lProcess2"/>
    <dgm:cxn modelId="{B431A2A8-3080-45FE-951A-5E8D4892991D}" type="presParOf" srcId="{F4574958-654E-4E77-B605-88B607393AB6}" destId="{F01E000F-D44E-4FC6-8E6E-2CB2451561C0}" srcOrd="0" destOrd="0" presId="urn:microsoft.com/office/officeart/2005/8/layout/lProcess2"/>
    <dgm:cxn modelId="{58E8F18A-D37C-41A6-A87F-5768E02C8450}" type="presParOf" srcId="{F4574958-654E-4E77-B605-88B607393AB6}" destId="{342B54FC-BA4E-4993-8E71-45D9A12575F8}" srcOrd="1" destOrd="0" presId="urn:microsoft.com/office/officeart/2005/8/layout/lProcess2"/>
    <dgm:cxn modelId="{5D84AEFB-0B1D-41B0-9527-7EDEF94A442D}" type="presParOf" srcId="{F4574958-654E-4E77-B605-88B607393AB6}" destId="{47ACF0C8-406E-46D6-B4C4-A59E3794AD78}" srcOrd="2" destOrd="0" presId="urn:microsoft.com/office/officeart/2005/8/layout/lProcess2"/>
    <dgm:cxn modelId="{4BC38632-7831-411B-AF16-5751412F17DE}" type="presParOf" srcId="{47ACF0C8-406E-46D6-B4C4-A59E3794AD78}" destId="{E2FC31C3-408C-49FC-A0C2-FE9A48CBB1CD}" srcOrd="0" destOrd="0" presId="urn:microsoft.com/office/officeart/2005/8/layout/lProcess2"/>
    <dgm:cxn modelId="{B75F4275-0BE3-4F81-A63D-3CC54A5A279B}" type="presParOf" srcId="{E2FC31C3-408C-49FC-A0C2-FE9A48CBB1CD}" destId="{99EF5F59-4887-478D-9750-52046ADAAB3D}" srcOrd="0" destOrd="0" presId="urn:microsoft.com/office/officeart/2005/8/layout/lProcess2"/>
    <dgm:cxn modelId="{B2EEEF65-891E-4981-9BF3-CC499092687B}" type="presParOf" srcId="{E2FC31C3-408C-49FC-A0C2-FE9A48CBB1CD}" destId="{9B9439AA-E0AB-46B6-AC91-CD0F6F02CB57}" srcOrd="1" destOrd="0" presId="urn:microsoft.com/office/officeart/2005/8/layout/lProcess2"/>
    <dgm:cxn modelId="{DD45BF60-6CCB-4920-8622-CD5AC9912C76}" type="presParOf" srcId="{E2FC31C3-408C-49FC-A0C2-FE9A48CBB1CD}" destId="{A68BAC87-DAE2-46A8-9E38-6DC05C0C3C9E}" srcOrd="2" destOrd="0" presId="urn:microsoft.com/office/officeart/2005/8/layout/lProcess2"/>
    <dgm:cxn modelId="{35576EA0-9800-40CB-9DA0-722CF2BDCB10}" type="presParOf" srcId="{E2FC31C3-408C-49FC-A0C2-FE9A48CBB1CD}" destId="{98EA5DB0-6591-4F53-AD96-A7A8F5314347}" srcOrd="3" destOrd="0" presId="urn:microsoft.com/office/officeart/2005/8/layout/lProcess2"/>
    <dgm:cxn modelId="{74C7E64F-E825-4A27-8201-C57E63CD368A}" type="presParOf" srcId="{E2FC31C3-408C-49FC-A0C2-FE9A48CBB1CD}" destId="{ACEDF95B-BD26-4AEF-B7C1-8964A2758DFA}" srcOrd="4" destOrd="0" presId="urn:microsoft.com/office/officeart/2005/8/layout/lProcess2"/>
    <dgm:cxn modelId="{1AF94BBD-89C6-4ABF-8A67-B8082A60DBE3}" type="presParOf" srcId="{E2FC31C3-408C-49FC-A0C2-FE9A48CBB1CD}" destId="{D0471270-2925-4132-AE2A-DCD55C70D15F}" srcOrd="5" destOrd="0" presId="urn:microsoft.com/office/officeart/2005/8/layout/lProcess2"/>
    <dgm:cxn modelId="{D1E9740D-C17B-4FFA-B147-7A2023CAA90C}" type="presParOf" srcId="{E2FC31C3-408C-49FC-A0C2-FE9A48CBB1CD}" destId="{21F6044D-A2A6-48B5-93A1-4444451AB4ED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69B425-517A-4E42-9500-71C19DAE36F2}">
      <dsp:nvSpPr>
        <dsp:cNvPr id="0" name=""/>
        <dsp:cNvSpPr/>
      </dsp:nvSpPr>
      <dsp:spPr>
        <a:xfrm>
          <a:off x="2535" y="0"/>
          <a:ext cx="2487699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300" kern="1200" dirty="0"/>
            <a:t>To Do</a:t>
          </a:r>
          <a:endParaRPr kumimoji="1" lang="ja-JP" altLang="en-US" sz="3300" kern="1200" dirty="0"/>
        </a:p>
      </dsp:txBody>
      <dsp:txXfrm>
        <a:off x="2535" y="0"/>
        <a:ext cx="2487699" cy="1305401"/>
      </dsp:txXfrm>
    </dsp:sp>
    <dsp:sp modelId="{E126E53E-ED13-433A-84E8-AA8EF850F2CA}">
      <dsp:nvSpPr>
        <dsp:cNvPr id="0" name=""/>
        <dsp:cNvSpPr/>
      </dsp:nvSpPr>
      <dsp:spPr>
        <a:xfrm>
          <a:off x="251305" y="1305507"/>
          <a:ext cx="1990159" cy="6338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400" b="0" i="0" u="none" kern="1200" dirty="0"/>
            <a:t>Program quiz page view function</a:t>
          </a:r>
          <a:endParaRPr lang="ja-JP" sz="1400" b="0" i="0" u="none" kern="1200" dirty="0"/>
        </a:p>
      </dsp:txBody>
      <dsp:txXfrm>
        <a:off x="269871" y="1324073"/>
        <a:ext cx="1953027" cy="596765"/>
      </dsp:txXfrm>
    </dsp:sp>
    <dsp:sp modelId="{9BF5EFAF-A27C-4E35-89C6-E928AE1BBD73}">
      <dsp:nvSpPr>
        <dsp:cNvPr id="0" name=""/>
        <dsp:cNvSpPr/>
      </dsp:nvSpPr>
      <dsp:spPr>
        <a:xfrm>
          <a:off x="251305" y="2036927"/>
          <a:ext cx="1990159" cy="6338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400" b="0" i="0" u="none" kern="1200" dirty="0"/>
            <a:t>Program score page</a:t>
          </a:r>
          <a:endParaRPr lang="ja-JP" sz="1400" b="0" i="0" u="none" kern="1200" dirty="0"/>
        </a:p>
      </dsp:txBody>
      <dsp:txXfrm>
        <a:off x="269871" y="2055493"/>
        <a:ext cx="1953027" cy="596765"/>
      </dsp:txXfrm>
    </dsp:sp>
    <dsp:sp modelId="{A9CA1122-32B9-41FC-BBE2-2359B7C37261}">
      <dsp:nvSpPr>
        <dsp:cNvPr id="0" name=""/>
        <dsp:cNvSpPr/>
      </dsp:nvSpPr>
      <dsp:spPr>
        <a:xfrm>
          <a:off x="251305" y="2768347"/>
          <a:ext cx="1990159" cy="6338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400" b="0" i="0" u="none" kern="1200" dirty="0"/>
            <a:t>Program statistics page</a:t>
          </a:r>
          <a:endParaRPr lang="ja-JP" sz="1400" b="0" i="0" u="none" kern="1200" dirty="0"/>
        </a:p>
      </dsp:txBody>
      <dsp:txXfrm>
        <a:off x="269871" y="2786913"/>
        <a:ext cx="1953027" cy="596765"/>
      </dsp:txXfrm>
    </dsp:sp>
    <dsp:sp modelId="{44C286D3-CD4E-47F2-AB09-AE508E37854A}">
      <dsp:nvSpPr>
        <dsp:cNvPr id="0" name=""/>
        <dsp:cNvSpPr/>
      </dsp:nvSpPr>
      <dsp:spPr>
        <a:xfrm>
          <a:off x="251305" y="3499767"/>
          <a:ext cx="1990159" cy="6338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400" b="0" i="0" u="none" kern="1200" dirty="0"/>
            <a:t>Design character icons for quiz</a:t>
          </a:r>
          <a:endParaRPr lang="ja-JP" sz="1400" b="0" i="0" u="none" kern="1200" dirty="0"/>
        </a:p>
      </dsp:txBody>
      <dsp:txXfrm>
        <a:off x="269871" y="3518333"/>
        <a:ext cx="1953027" cy="596765"/>
      </dsp:txXfrm>
    </dsp:sp>
    <dsp:sp modelId="{265B0A50-2047-48C0-AED6-73B24E98978B}">
      <dsp:nvSpPr>
        <dsp:cNvPr id="0" name=""/>
        <dsp:cNvSpPr/>
      </dsp:nvSpPr>
      <dsp:spPr>
        <a:xfrm>
          <a:off x="2676811" y="0"/>
          <a:ext cx="2487699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300" kern="1200" dirty="0"/>
            <a:t>In Progress</a:t>
          </a:r>
          <a:endParaRPr kumimoji="1" lang="ja-JP" altLang="en-US" sz="3300" kern="1200" dirty="0"/>
        </a:p>
      </dsp:txBody>
      <dsp:txXfrm>
        <a:off x="2676811" y="0"/>
        <a:ext cx="2487699" cy="1305401"/>
      </dsp:txXfrm>
    </dsp:sp>
    <dsp:sp modelId="{A1E34D6F-6C45-40A0-AFA5-C9C5F202A57B}">
      <dsp:nvSpPr>
        <dsp:cNvPr id="0" name=""/>
        <dsp:cNvSpPr/>
      </dsp:nvSpPr>
      <dsp:spPr>
        <a:xfrm>
          <a:off x="2925581" y="1306676"/>
          <a:ext cx="1990159" cy="13119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400" b="0" i="0" u="none" kern="1200" dirty="0"/>
            <a:t>Program puzzle view page</a:t>
          </a:r>
          <a:endParaRPr kumimoji="1" lang="ja-JP" altLang="en-US" sz="1400" kern="1200" dirty="0"/>
        </a:p>
      </dsp:txBody>
      <dsp:txXfrm>
        <a:off x="2964008" y="1345103"/>
        <a:ext cx="1913305" cy="1235133"/>
      </dsp:txXfrm>
    </dsp:sp>
    <dsp:sp modelId="{414531DD-F116-4596-A1DB-FCF829AE3C20}">
      <dsp:nvSpPr>
        <dsp:cNvPr id="0" name=""/>
        <dsp:cNvSpPr/>
      </dsp:nvSpPr>
      <dsp:spPr>
        <a:xfrm>
          <a:off x="2925581" y="2820508"/>
          <a:ext cx="1990159" cy="13119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400" b="0" i="0" u="none" kern="1200" dirty="0"/>
            <a:t>Program puzzle edit page</a:t>
          </a:r>
          <a:endParaRPr lang="ja-JP" sz="1400" b="0" i="0" u="none" kern="1200" dirty="0"/>
        </a:p>
      </dsp:txBody>
      <dsp:txXfrm>
        <a:off x="2964008" y="2858935"/>
        <a:ext cx="1913305" cy="1235133"/>
      </dsp:txXfrm>
    </dsp:sp>
    <dsp:sp modelId="{4CEC11A3-F94B-431D-B317-61EDE371D3E1}">
      <dsp:nvSpPr>
        <dsp:cNvPr id="0" name=""/>
        <dsp:cNvSpPr/>
      </dsp:nvSpPr>
      <dsp:spPr>
        <a:xfrm>
          <a:off x="5351088" y="0"/>
          <a:ext cx="2487699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300" kern="1200" dirty="0"/>
            <a:t>In Review</a:t>
          </a:r>
          <a:endParaRPr kumimoji="1" lang="ja-JP" altLang="en-US" sz="3300" kern="1200" dirty="0"/>
        </a:p>
      </dsp:txBody>
      <dsp:txXfrm>
        <a:off x="5351088" y="0"/>
        <a:ext cx="2487699" cy="1305401"/>
      </dsp:txXfrm>
    </dsp:sp>
    <dsp:sp modelId="{9DF073E7-A665-445D-A819-394E047C3CFB}">
      <dsp:nvSpPr>
        <dsp:cNvPr id="0" name=""/>
        <dsp:cNvSpPr/>
      </dsp:nvSpPr>
      <dsp:spPr>
        <a:xfrm>
          <a:off x="5599858" y="1305401"/>
          <a:ext cx="1990159" cy="28283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400" b="0" i="0" u="none" kern="1200" dirty="0"/>
            <a:t>Puzzle page DB model modification</a:t>
          </a:r>
          <a:endParaRPr kumimoji="1" lang="ja-JP" altLang="en-US" sz="1400" kern="1200" dirty="0"/>
        </a:p>
      </dsp:txBody>
      <dsp:txXfrm>
        <a:off x="5658148" y="1363691"/>
        <a:ext cx="1873579" cy="2711789"/>
      </dsp:txXfrm>
    </dsp:sp>
    <dsp:sp modelId="{F01E000F-D44E-4FC6-8E6E-2CB2451561C0}">
      <dsp:nvSpPr>
        <dsp:cNvPr id="0" name=""/>
        <dsp:cNvSpPr/>
      </dsp:nvSpPr>
      <dsp:spPr>
        <a:xfrm>
          <a:off x="8025365" y="0"/>
          <a:ext cx="2487699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3300" kern="1200" dirty="0"/>
            <a:t>Done</a:t>
          </a:r>
          <a:endParaRPr kumimoji="1" lang="ja-JP" altLang="en-US" sz="3300" kern="1200" dirty="0"/>
        </a:p>
      </dsp:txBody>
      <dsp:txXfrm>
        <a:off x="8025365" y="0"/>
        <a:ext cx="2487699" cy="1305401"/>
      </dsp:txXfrm>
    </dsp:sp>
    <dsp:sp modelId="{99EF5F59-4887-478D-9750-52046ADAAB3D}">
      <dsp:nvSpPr>
        <dsp:cNvPr id="0" name=""/>
        <dsp:cNvSpPr/>
      </dsp:nvSpPr>
      <dsp:spPr>
        <a:xfrm>
          <a:off x="8274135" y="1305507"/>
          <a:ext cx="1990159" cy="6338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400" b="0" i="0" u="none" kern="1200" dirty="0"/>
            <a:t>Database setup</a:t>
          </a:r>
          <a:endParaRPr kumimoji="1" lang="ja-JP" altLang="en-US" sz="1400" kern="1200" dirty="0"/>
        </a:p>
      </dsp:txBody>
      <dsp:txXfrm>
        <a:off x="8292701" y="1324073"/>
        <a:ext cx="1953027" cy="596765"/>
      </dsp:txXfrm>
    </dsp:sp>
    <dsp:sp modelId="{A68BAC87-DAE2-46A8-9E38-6DC05C0C3C9E}">
      <dsp:nvSpPr>
        <dsp:cNvPr id="0" name=""/>
        <dsp:cNvSpPr/>
      </dsp:nvSpPr>
      <dsp:spPr>
        <a:xfrm>
          <a:off x="8274135" y="2036927"/>
          <a:ext cx="1990159" cy="6338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400" b="0" i="0" u="none" kern="1200" dirty="0"/>
            <a:t>Design template update</a:t>
          </a:r>
          <a:endParaRPr lang="ja-JP" sz="1400" b="0" i="0" u="none" kern="1200" dirty="0"/>
        </a:p>
      </dsp:txBody>
      <dsp:txXfrm>
        <a:off x="8292701" y="2055493"/>
        <a:ext cx="1953027" cy="596765"/>
      </dsp:txXfrm>
    </dsp:sp>
    <dsp:sp modelId="{ACEDF95B-BD26-4AEF-B7C1-8964A2758DFA}">
      <dsp:nvSpPr>
        <dsp:cNvPr id="0" name=""/>
        <dsp:cNvSpPr/>
      </dsp:nvSpPr>
      <dsp:spPr>
        <a:xfrm>
          <a:off x="8274135" y="2768347"/>
          <a:ext cx="1990159" cy="6338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400" b="0" i="0" u="none" kern="1200" dirty="0"/>
            <a:t>Program start page</a:t>
          </a:r>
          <a:endParaRPr lang="ja-JP" sz="1400" b="0" i="0" u="none" kern="1200" dirty="0"/>
        </a:p>
      </dsp:txBody>
      <dsp:txXfrm>
        <a:off x="8292701" y="2786913"/>
        <a:ext cx="1953027" cy="596765"/>
      </dsp:txXfrm>
    </dsp:sp>
    <dsp:sp modelId="{21F6044D-A2A6-48B5-93A1-4444451AB4ED}">
      <dsp:nvSpPr>
        <dsp:cNvPr id="0" name=""/>
        <dsp:cNvSpPr/>
      </dsp:nvSpPr>
      <dsp:spPr>
        <a:xfrm>
          <a:off x="8274135" y="3499767"/>
          <a:ext cx="1990159" cy="6338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sz="1400" b="0" i="0" u="none" kern="1200"/>
            <a:t>Design quiz effects</a:t>
          </a:r>
          <a:endParaRPr lang="ja-JP" sz="1400" b="0" i="0" u="none" kern="1200" dirty="0"/>
        </a:p>
      </dsp:txBody>
      <dsp:txXfrm>
        <a:off x="8292701" y="3518333"/>
        <a:ext cx="1953027" cy="5967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C7644-2D61-48EF-922C-47A66DA440A5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2B8C9-79E4-4A05-9543-7287598C54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3290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7C1D20-D3FF-44F0-8606-A877A0181F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A8FD549-EF03-4B13-BA0D-7EACB487A8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FA726D-09A7-45B2-80C5-8CB490C0E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CC3A8-52F8-4B8F-81B0-627B62D5776D}" type="datetime1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93C451-F7E5-45AE-8F39-4E8D61B2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397AB0-0E99-41D2-A343-16AF68A2A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DC3F-C48B-4A0C-864E-283448A4F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488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8DE8F5-82E8-49EB-B883-631302A92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D30F0A9-1487-4B12-B907-DBE2AD64E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33EF0F-9F23-40C8-85AF-2FF6D32EF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A636-5B74-4D2E-A62F-B5FD26DCF31E}" type="datetime1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214A27-C94D-4DFE-B949-323DDA8A4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BFADA9-B2DB-4993-9583-53B1B18FA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DC3F-C48B-4A0C-864E-283448A4F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880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679C7D0-0C1E-4904-A9F9-2400328237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0C43C65-705D-4BB5-B9B7-EDC2E62F1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C665C0D-4876-4D78-9176-DFEBF85AF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DEB2-E5DE-43AA-9174-068A613C5D04}" type="datetime1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12D0C4-96BA-41BF-AD4F-BF21BD9FF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010DE4-D4FA-40EB-AD85-420EDD156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DC3F-C48B-4A0C-864E-283448A4F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2414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FE727F-0AD4-4E68-9BD3-228B98B3E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7C0717-C49B-4265-B081-46F6002CC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3AA7DB-D693-492C-8750-D6C46F4D9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C2A2E-39A5-414D-97B5-E5B2F9FB2708}" type="datetime1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5BD0D6-266B-44BB-AAFF-AE6C8FF4A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6EA06B-4DB1-4733-B8A0-C946AC56B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DC3F-C48B-4A0C-864E-283448A4F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5658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FE2D5C-934C-471F-A0A9-9315FF2A4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C37D952-C563-45CB-A66E-BAAC588D0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4502F4-C765-4F76-A8BB-61AB1783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8CAD-9CFC-4EA1-86CC-E811F6843906}" type="datetime1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EB678E-5D3D-4B3E-8545-98EDDDDF9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822D8A-5913-4DFF-9D45-C589190AC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DC3F-C48B-4A0C-864E-283448A4F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728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F49B10-DD00-4FFA-AFD3-B150FD845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DB153AF-2690-4DFD-A79D-C64F609A7D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D146DC7-BCD5-43E7-906A-DC933F95B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46B6E68-D85B-476E-9078-0AFA767B0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7494-C8A7-4E49-AF8C-B2F0D375757F}" type="datetime1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2B1BAEA-ED1B-4F27-A172-8B2C3589F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607852F-EA24-4CDE-BB3B-4D81E320D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DC3F-C48B-4A0C-864E-283448A4F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062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BCCE4F-A08A-44A9-B318-E665D878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08F7AE6-117B-4034-BC9F-37A246B80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B641DFF-F0FC-4DA2-B93C-6DBBD4A2A3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A00AE5D-87E9-473A-BD83-F90B451B63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224811A-00FE-4328-87AC-9537957DB4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BB6478C-86AF-477B-A807-99773E41C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44FFB-05AC-44DD-9DEF-960634D0507E}" type="datetime1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0383AC9-E8A2-4EE5-B693-8ECB47417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F5BFFFF-0A35-4CD2-8C16-38A9AC339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DC3F-C48B-4A0C-864E-283448A4F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174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1BCC03-8246-4A76-B770-64E5E6105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309A2AB-0C1D-4203-A72D-0860C7A63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1CCF4-F46D-49F7-B862-306BDA5CCF98}" type="datetime1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4CA3267-25FC-485D-BA96-5EDEF044C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B079C37-C4B7-4123-9311-F48A11A18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DC3F-C48B-4A0C-864E-283448A4F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141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F319006-1EFF-4ABF-8705-A37E1049C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90CE7-A8AB-493B-A708-4EB53E226D71}" type="datetime1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B22BB07-8710-473D-8902-2E849638A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0589CDB-868E-48A0-9D3D-3139197C2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DC3F-C48B-4A0C-864E-283448A4F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8757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FF019B-E996-4009-BB4D-4C0C63824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C42C6F-F67C-42AD-B68C-3C54E9BAC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86C171-9FC2-4F04-BBC2-FB06F757B6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CE3747-79EE-4233-A538-EA2877B25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443BF-1D03-4112-BCFD-2299FEC3E3E5}" type="datetime1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351FD05-9FDA-4542-95BD-E60897516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92AE6F-0000-4974-84A3-E75FD94EE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DC3F-C48B-4A0C-864E-283448A4F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197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FCD9C9-F323-4161-A3A0-6DEB53DD4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ECADEA3-218A-4CA1-A523-F511DACE1C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7D4E4DD-33CE-4B15-921B-131B60EAC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1982A6-51EE-4FE2-9EE2-43D28C6D1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418DB-7926-467D-B804-B288514E39FB}" type="datetime1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2E0B46D-BB69-404D-A06A-6D066E652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A3A71B6-193E-4C79-8170-0055383C4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DC3F-C48B-4A0C-864E-283448A4F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807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CF76297-6623-4C43-B674-D444868E6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55E366-A6CB-4F28-A8C6-F34CCD8D8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1F59C7-8D89-4A56-B5F2-F66726785F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7CEA0-DA76-46D0-8404-230C80D43928}" type="datetime1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BE6D86-9E42-4B36-AD74-43A6D1707B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C4CC28-D5C8-416F-AAAB-990504986A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CDC3F-C48B-4A0C-864E-283448A4F9F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99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542B8B-1AB8-440E-85D7-9DE7BA846A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Project</a:t>
            </a:r>
            <a:r>
              <a:rPr kumimoji="1" lang="en-US" altLang="ja-JP" dirty="0"/>
              <a:t>: </a:t>
            </a:r>
            <a:r>
              <a:rPr kumimoji="1" lang="en-US" altLang="ja-JP" dirty="0" err="1"/>
              <a:t>xxxxxx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D05779C-1AC8-43D0-80BB-BCEF5C6544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IE04 Weekly Progress Report</a:t>
            </a:r>
          </a:p>
          <a:p>
            <a:r>
              <a:rPr lang="en-US" altLang="ja-JP"/>
              <a:t>2025/10/15</a:t>
            </a:r>
            <a:endParaRPr lang="en-US" altLang="ja-JP" dirty="0"/>
          </a:p>
          <a:p>
            <a:r>
              <a:rPr kumimoji="1" lang="en-US" altLang="ja-JP" dirty="0"/>
              <a:t>Team: </a:t>
            </a:r>
            <a:r>
              <a:rPr kumimoji="1" lang="en-US" altLang="ja-JP" dirty="0" err="1"/>
              <a:t>xxxx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1718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52DA4A-6095-4E81-9113-4CDDC4EAD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Activities of Previous Week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8F857266-2930-42F5-BB83-AD1582A066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400620"/>
              </p:ext>
            </p:extLst>
          </p:nvPr>
        </p:nvGraphicFramePr>
        <p:xfrm>
          <a:off x="1611735" y="1690688"/>
          <a:ext cx="8968530" cy="445008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4257697">
                  <a:extLst>
                    <a:ext uri="{9D8B030D-6E8A-4147-A177-3AD203B41FA5}">
                      <a16:colId xmlns:a16="http://schemas.microsoft.com/office/drawing/2014/main" val="3648173744"/>
                    </a:ext>
                  </a:extLst>
                </a:gridCol>
                <a:gridCol w="1689049">
                  <a:extLst>
                    <a:ext uri="{9D8B030D-6E8A-4147-A177-3AD203B41FA5}">
                      <a16:colId xmlns:a16="http://schemas.microsoft.com/office/drawing/2014/main" val="3924293817"/>
                    </a:ext>
                  </a:extLst>
                </a:gridCol>
                <a:gridCol w="1426128">
                  <a:extLst>
                    <a:ext uri="{9D8B030D-6E8A-4147-A177-3AD203B41FA5}">
                      <a16:colId xmlns:a16="http://schemas.microsoft.com/office/drawing/2014/main" val="501049962"/>
                    </a:ext>
                  </a:extLst>
                </a:gridCol>
                <a:gridCol w="1595656">
                  <a:extLst>
                    <a:ext uri="{9D8B030D-6E8A-4147-A177-3AD203B41FA5}">
                      <a16:colId xmlns:a16="http://schemas.microsoft.com/office/drawing/2014/main" val="5563885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Task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Member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Status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Work Hours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666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Database setup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Hashimoto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100%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8:00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715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Design template update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Tomi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100%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7:30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62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Program start page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Machiya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100%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4:00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197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Program puzzle view page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Machiya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36%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5:00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094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Design quiz effects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Tomi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100%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1:30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250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Program puzzle edit page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Namikawa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27%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7:00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723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Puzzle page DB model modification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Machiya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80%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5:00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080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78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59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484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Total time: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38:00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589208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F7CC2A0-CE7A-4375-97D9-3EA2BF1AA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DC3F-C48B-4A0C-864E-283448A4F9F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84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52DA4A-6095-4E81-9113-4CDDC4EAD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Plan for This Week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>
            <a:extLst>
              <a:ext uri="{FF2B5EF4-FFF2-40B4-BE49-F238E27FC236}">
                <a16:creationId xmlns:a16="http://schemas.microsoft.com/office/drawing/2014/main" id="{8F857266-2930-42F5-BB83-AD1582A066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8341157"/>
              </p:ext>
            </p:extLst>
          </p:nvPr>
        </p:nvGraphicFramePr>
        <p:xfrm>
          <a:off x="1611735" y="1690688"/>
          <a:ext cx="9067450" cy="445008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5720243">
                  <a:extLst>
                    <a:ext uri="{9D8B030D-6E8A-4147-A177-3AD203B41FA5}">
                      <a16:colId xmlns:a16="http://schemas.microsoft.com/office/drawing/2014/main" val="3648173744"/>
                    </a:ext>
                  </a:extLst>
                </a:gridCol>
                <a:gridCol w="1593908">
                  <a:extLst>
                    <a:ext uri="{9D8B030D-6E8A-4147-A177-3AD203B41FA5}">
                      <a16:colId xmlns:a16="http://schemas.microsoft.com/office/drawing/2014/main" val="3924293817"/>
                    </a:ext>
                  </a:extLst>
                </a:gridCol>
                <a:gridCol w="1753299">
                  <a:extLst>
                    <a:ext uri="{9D8B030D-6E8A-4147-A177-3AD203B41FA5}">
                      <a16:colId xmlns:a16="http://schemas.microsoft.com/office/drawing/2014/main" val="5563885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Task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Member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Work Hours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666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Puzzle page DB model modification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Machiya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5:00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715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Program quiz page view function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Machiya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5:00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662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Program score page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Hashimoto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4:00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4197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/>
                        <a:t>Program statistics page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Hashimoto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5:00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094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Design character icons for quiz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Tomi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7:00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2250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Program puzzle edit page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Namikawa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3:00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723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080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78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59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484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Total time: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/>
                        <a:t>29:00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589208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F7CC2A0-CE7A-4375-97D9-3EA2BF1AA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DC3F-C48B-4A0C-864E-283448A4F9F4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9125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49E777-F704-44B8-A2F0-B807D5087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Phase Task Board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C2564628-2CC5-4FB9-A7F2-19ED029568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12866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0ED618-5E21-42B1-A2D8-C5F0F9B83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DC3F-C48B-4A0C-864E-283448A4F9F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3745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DF911A-3F06-4E2A-BC10-104B472EA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Issues &amp; Risks (*if any)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F3F06B-7BD5-47C3-AB28-3B9FD2DB8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Problem</a:t>
            </a:r>
          </a:p>
          <a:p>
            <a:endParaRPr lang="en-US" altLang="ja-JP" dirty="0"/>
          </a:p>
          <a:p>
            <a:r>
              <a:rPr kumimoji="1" lang="en-US" altLang="ja-JP" dirty="0"/>
              <a:t>Cause</a:t>
            </a:r>
          </a:p>
          <a:p>
            <a:endParaRPr lang="en-US" altLang="ja-JP" dirty="0"/>
          </a:p>
          <a:p>
            <a:r>
              <a:rPr lang="en-US" altLang="ja-JP" dirty="0"/>
              <a:t>Possible Solution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Deadline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3EAFC3-19D2-45C1-BBD8-ABBE1838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CDC3F-C48B-4A0C-864E-283448A4F9F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1473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191</Words>
  <Application>Microsoft Office PowerPoint</Application>
  <PresentationFormat>Widescreen</PresentationFormat>
  <Paragraphs>91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Project: xxxxxx</vt:lpstr>
      <vt:lpstr>Activities of Previous Week</vt:lpstr>
      <vt:lpstr>Plan for This Week</vt:lpstr>
      <vt:lpstr>Phase Task Board</vt:lpstr>
      <vt:lpstr>Issues &amp; Risks (*if any)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Team: xxxxxx</dc:title>
  <dc:creator>廉太郎 吉岡</dc:creator>
  <cp:lastModifiedBy>Pierre-Alain Fayolle</cp:lastModifiedBy>
  <cp:revision>9</cp:revision>
  <dcterms:created xsi:type="dcterms:W3CDTF">2018-09-25T05:16:53Z</dcterms:created>
  <dcterms:modified xsi:type="dcterms:W3CDTF">2025-10-01T01:15:37Z</dcterms:modified>
</cp:coreProperties>
</file>